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70" r:id="rId3"/>
    <p:sldId id="277" r:id="rId4"/>
    <p:sldId id="260" r:id="rId5"/>
    <p:sldId id="273" r:id="rId6"/>
    <p:sldId id="271" r:id="rId7"/>
    <p:sldId id="261" r:id="rId8"/>
    <p:sldId id="274" r:id="rId9"/>
    <p:sldId id="275" r:id="rId10"/>
    <p:sldId id="276" r:id="rId11"/>
    <p:sldId id="262" r:id="rId12"/>
    <p:sldId id="268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1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01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00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44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6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4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7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25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0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2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5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3483768"/>
            <a:ext cx="7063740" cy="576064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Особенности проведения физкультурных занятий с детьми раннего возраста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8"/>
            <a:ext cx="4248472" cy="4662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39248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3317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для профилактики плоскостопия: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5" y="1196752"/>
            <a:ext cx="5748166" cy="3679240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384376" cy="52565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27471"/>
            <a:ext cx="3539850" cy="29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2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</a:t>
            </a:r>
            <a:r>
              <a:rPr lang="ru-RU" sz="3200" dirty="0" smtClean="0"/>
              <a:t>Дыхательная система: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692696"/>
            <a:ext cx="6757772" cy="58326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3200400" cy="2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347713" cy="1320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Дыхательная гимнастика </a:t>
            </a:r>
            <a:r>
              <a:rPr lang="ru-RU" sz="2000" dirty="0"/>
              <a:t>для детей младшего дошкольного </a:t>
            </a:r>
            <a:r>
              <a:rPr lang="ru-RU" sz="2000" dirty="0" smtClean="0"/>
              <a:t>возраста: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4" y="874204"/>
            <a:ext cx="3553077" cy="25296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829583"/>
            <a:ext cx="3449960" cy="2723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574139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4005064"/>
            <a:ext cx="344996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/>
              <a:t>Планируя занятия, следует: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836712"/>
            <a:ext cx="4286557" cy="295387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4283968" cy="2673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836712"/>
            <a:ext cx="4283968" cy="2953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4209999" cy="26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Занятия должны в себя</a:t>
            </a:r>
            <a:br>
              <a:rPr lang="ru-RU" sz="3200" dirty="0" smtClean="0"/>
            </a:br>
            <a:r>
              <a:rPr lang="ru-RU" sz="3200" dirty="0" smtClean="0"/>
              <a:t>включать: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371075"/>
            <a:ext cx="4176465" cy="24179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05065"/>
            <a:ext cx="4176464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1" y="1371075"/>
            <a:ext cx="3799989" cy="2417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1" y="4005064"/>
            <a:ext cx="379998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32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347713" cy="1320800"/>
          </a:xfrm>
        </p:spPr>
        <p:txBody>
          <a:bodyPr/>
          <a:lstStyle/>
          <a:p>
            <a:r>
              <a:rPr lang="ru-RU" dirty="0" smtClean="0"/>
              <a:t>Давайте подведем итоги: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3286"/>
            <a:ext cx="4104456" cy="27277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773286"/>
            <a:ext cx="3744417" cy="2727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4104456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789040"/>
            <a:ext cx="374441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9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6849808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физической культуре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проводиться: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группе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 спортзале,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улице.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30" y="3989202"/>
            <a:ext cx="3453157" cy="28906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2" y="2924944"/>
            <a:ext cx="3816424" cy="2967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46289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1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показатели анатомо-физиологического развития детей 2—3 лет: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555949"/>
              </p:ext>
            </p:extLst>
          </p:nvPr>
        </p:nvGraphicFramePr>
        <p:xfrm>
          <a:off x="609600" y="2132857"/>
          <a:ext cx="8210872" cy="320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59"/>
                <a:gridCol w="1026359"/>
                <a:gridCol w="1026359"/>
                <a:gridCol w="1026359"/>
                <a:gridCol w="1026359"/>
                <a:gridCol w="1026359"/>
                <a:gridCol w="1026359"/>
                <a:gridCol w="1026359"/>
              </a:tblGrid>
              <a:tr h="13681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роста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 в весе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(окружность грудной клетки)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дыхания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пульса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(уд\мин)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1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86-88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12-13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2.5-3.1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50-51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01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94-95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51.5-52.5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105-110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60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49" y="31028"/>
            <a:ext cx="6347713" cy="1320800"/>
          </a:xfrm>
        </p:spPr>
        <p:txBody>
          <a:bodyPr>
            <a:noAutofit/>
          </a:bodyPr>
          <a:lstStyle/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с организмом ребенка в этом возрасте: </a:t>
            </a:r>
            <a:b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и нервная системы: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634771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72708"/>
            <a:ext cx="3456384" cy="43086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79232"/>
            <a:ext cx="4228728" cy="42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6777800" cy="1930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 можно определить  сколиоз у ребенка в домашних условиях: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1"/>
            <a:ext cx="8208912" cy="5400600"/>
          </a:xfrm>
        </p:spPr>
      </p:pic>
    </p:spTree>
    <p:extLst>
      <p:ext uri="{BB962C8B-B14F-4D97-AF65-F5344CB8AC3E}">
        <p14:creationId xmlns:p14="http://schemas.microsoft.com/office/powerpoint/2010/main" val="74003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345752" cy="1813768"/>
          </a:xfrm>
        </p:spPr>
        <p:txBody>
          <a:bodyPr>
            <a:normAutofit/>
          </a:bodyPr>
          <a:lstStyle/>
          <a:p>
            <a:r>
              <a:rPr lang="ru-RU" sz="3200" dirty="0"/>
              <a:t>Занятия можно проводить используя упражнения с элементами ЛФК на осанку.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0" y="1700808"/>
            <a:ext cx="7808344" cy="4968552"/>
          </a:xfrm>
        </p:spPr>
      </p:pic>
    </p:spTree>
    <p:extLst>
      <p:ext uri="{BB962C8B-B14F-4D97-AF65-F5344CB8AC3E}">
        <p14:creationId xmlns:p14="http://schemas.microsoft.com/office/powerpoint/2010/main" val="115059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11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развитие верхних конечностей: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" y="1124744"/>
            <a:ext cx="5760640" cy="572468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5104"/>
            <a:ext cx="3347864" cy="24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1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Равномерное развитие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конечностей: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5184576"/>
          </a:xfrm>
        </p:spPr>
      </p:pic>
    </p:spTree>
    <p:extLst>
      <p:ext uri="{BB962C8B-B14F-4D97-AF65-F5344CB8AC3E}">
        <p14:creationId xmlns:p14="http://schemas.microsoft.com/office/powerpoint/2010/main" val="30539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66" y="116632"/>
            <a:ext cx="6347713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28000" cy="619268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609599" y="6041363"/>
            <a:ext cx="145977" cy="26795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11706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132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Trebuchet MS</vt:lpstr>
      <vt:lpstr>Wingdings 3</vt:lpstr>
      <vt:lpstr>Грань</vt:lpstr>
      <vt:lpstr>Особенности проведения физкультурных занятий с детьми раннего возраста </vt:lpstr>
      <vt:lpstr>Занятия по физической культуре  могут проводиться:  -в группе , -в спортзале, -на улице.</vt:lpstr>
      <vt:lpstr>Примерные показатели анатомо-физиологического развития детей 2—3 лет: </vt:lpstr>
      <vt:lpstr>Что происходит с организмом ребенка в этом возрасте:  Мышечная и нервная системы:</vt:lpstr>
      <vt:lpstr>Как можно определить  сколиоз у ребенка в домашних условиях:</vt:lpstr>
      <vt:lpstr>Занятия можно проводить используя упражнения с элементами ЛФК на осанку. </vt:lpstr>
      <vt:lpstr>Равномерное развитие верхних конечностей: </vt:lpstr>
      <vt:lpstr>Равномерное развитие нижних конечностей: </vt:lpstr>
      <vt:lpstr>Презентация PowerPoint</vt:lpstr>
      <vt:lpstr>Упражнения для профилактики плоскостопия:</vt:lpstr>
      <vt:lpstr>           Дыхательная система:</vt:lpstr>
      <vt:lpstr>Дыхательная гимнастика для детей младшего дошкольного возраста: </vt:lpstr>
      <vt:lpstr>Планируя занятия, следует: </vt:lpstr>
      <vt:lpstr>Занятия должны в себя включать:</vt:lpstr>
      <vt:lpstr>Давайте подведем итоги: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вчсм</dc:title>
  <dc:creator>Adil</dc:creator>
  <cp:lastModifiedBy>USER</cp:lastModifiedBy>
  <cp:revision>33</cp:revision>
  <dcterms:created xsi:type="dcterms:W3CDTF">2021-11-14T22:34:28Z</dcterms:created>
  <dcterms:modified xsi:type="dcterms:W3CDTF">2021-12-02T06:08:07Z</dcterms:modified>
</cp:coreProperties>
</file>